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8" r:id="rId4"/>
    <p:sldId id="275" r:id="rId5"/>
    <p:sldId id="287" r:id="rId6"/>
    <p:sldId id="281" r:id="rId7"/>
    <p:sldId id="289" r:id="rId8"/>
    <p:sldId id="261" r:id="rId9"/>
    <p:sldId id="258" r:id="rId10"/>
    <p:sldId id="259" r:id="rId11"/>
    <p:sldId id="263" r:id="rId12"/>
    <p:sldId id="264" r:id="rId13"/>
    <p:sldId id="265" r:id="rId14"/>
    <p:sldId id="282" r:id="rId15"/>
    <p:sldId id="283" r:id="rId16"/>
    <p:sldId id="284" r:id="rId17"/>
    <p:sldId id="285" r:id="rId18"/>
    <p:sldId id="28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8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7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39C7-5360-4704-9CBA-3987C19BE21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err="1" smtClean="0">
                <a:latin typeface="Letter-join Plus 40" panose="02000505000000020003" pitchFamily="50" charset="0"/>
              </a:rPr>
              <a:t>Tregoyd</a:t>
            </a:r>
            <a:r>
              <a:rPr lang="en-GB" sz="6000" b="1" dirty="0" smtClean="0">
                <a:latin typeface="Letter-join Plus 40" panose="02000505000000020003" pitchFamily="50" charset="0"/>
              </a:rPr>
              <a:t> House 2020</a:t>
            </a:r>
            <a:endParaRPr lang="en-GB" sz="6000" b="1" dirty="0">
              <a:latin typeface="Letter-join Plus 40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Letter-join Plus 40" panose="02000505000000020003" pitchFamily="50" charset="0"/>
              </a:rPr>
              <a:t>Wales</a:t>
            </a:r>
          </a:p>
          <a:p>
            <a:pPr marL="0" indent="0" algn="ctr">
              <a:buNone/>
            </a:pPr>
            <a:endParaRPr lang="en-GB" sz="3600" dirty="0">
              <a:latin typeface="Letter-join Plus 40" panose="02000505000000020003" pitchFamily="50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Letter-join Plus 40" panose="02000505000000020003" pitchFamily="50" charset="0"/>
              </a:rPr>
              <a:t>Monday </a:t>
            </a:r>
            <a:r>
              <a:rPr lang="en-GB" sz="3600" dirty="0" smtClean="0">
                <a:latin typeface="Letter-join Plus 40" panose="02000505000000020003" pitchFamily="50" charset="0"/>
              </a:rPr>
              <a:t>22</a:t>
            </a:r>
            <a:r>
              <a:rPr lang="en-GB" sz="3600" baseline="30000" dirty="0" smtClean="0">
                <a:latin typeface="Letter-join Plus 40" panose="02000505000000020003" pitchFamily="50" charset="0"/>
              </a:rPr>
              <a:t>nd</a:t>
            </a:r>
            <a:r>
              <a:rPr lang="en-GB" sz="3600" dirty="0" smtClean="0">
                <a:latin typeface="Letter-join Plus 40" panose="02000505000000020003" pitchFamily="50" charset="0"/>
              </a:rPr>
              <a:t> </a:t>
            </a:r>
            <a:r>
              <a:rPr lang="en-GB" sz="3600" dirty="0" smtClean="0">
                <a:latin typeface="Letter-join Plus 40" panose="02000505000000020003" pitchFamily="50" charset="0"/>
              </a:rPr>
              <a:t>June – </a:t>
            </a:r>
            <a:r>
              <a:rPr lang="en-GB" sz="3600" dirty="0" smtClean="0">
                <a:latin typeface="Letter-join Plus 40" panose="02000505000000020003" pitchFamily="50" charset="0"/>
              </a:rPr>
              <a:t>Wednesday </a:t>
            </a:r>
          </a:p>
          <a:p>
            <a:pPr marL="0" indent="0" algn="ctr">
              <a:buNone/>
            </a:pPr>
            <a:r>
              <a:rPr lang="en-GB" sz="3600" dirty="0" smtClean="0">
                <a:latin typeface="Letter-join Plus 40" panose="02000505000000020003" pitchFamily="50" charset="0"/>
              </a:rPr>
              <a:t>24</a:t>
            </a:r>
            <a:r>
              <a:rPr lang="en-GB" sz="3600" baseline="30000" dirty="0" smtClean="0">
                <a:latin typeface="Letter-join Plus 40" panose="02000505000000020003" pitchFamily="50" charset="0"/>
              </a:rPr>
              <a:t>th</a:t>
            </a:r>
            <a:r>
              <a:rPr lang="en-GB" sz="3600" dirty="0" smtClean="0">
                <a:latin typeface="Letter-join Plus 40" panose="02000505000000020003" pitchFamily="50" charset="0"/>
              </a:rPr>
              <a:t>  June</a:t>
            </a:r>
            <a:endParaRPr lang="en-GB" sz="3600" dirty="0" smtClean="0">
              <a:latin typeface="Letter-join Plus 40" panose="02000505000000020003" pitchFamily="50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Letter-join Plus 40" panose="02000505000000020003" pitchFamily="50" charset="0"/>
              </a:rPr>
              <a:t>Staff going – Mrs May, Ms </a:t>
            </a:r>
            <a:r>
              <a:rPr lang="en-GB" sz="3600" dirty="0" err="1" smtClean="0">
                <a:latin typeface="Letter-join Plus 40" panose="02000505000000020003" pitchFamily="50" charset="0"/>
              </a:rPr>
              <a:t>Kosir</a:t>
            </a:r>
            <a:r>
              <a:rPr lang="en-GB" sz="3600" dirty="0" smtClean="0">
                <a:latin typeface="Letter-join Plus 40" panose="02000505000000020003" pitchFamily="50" charset="0"/>
              </a:rPr>
              <a:t>, Miss </a:t>
            </a:r>
            <a:r>
              <a:rPr lang="en-GB" sz="3600" dirty="0" err="1" smtClean="0">
                <a:latin typeface="Letter-join Plus 40" panose="02000505000000020003" pitchFamily="50" charset="0"/>
              </a:rPr>
              <a:t>Lynds</a:t>
            </a:r>
            <a:r>
              <a:rPr lang="en-GB" sz="3600" dirty="0" smtClean="0">
                <a:latin typeface="Letter-join Plus 40" panose="02000505000000020003" pitchFamily="50" charset="0"/>
              </a:rPr>
              <a:t>, Mr Hough</a:t>
            </a:r>
            <a:r>
              <a:rPr lang="en-GB" sz="3600" dirty="0">
                <a:latin typeface="Letter-join Plus 40" panose="02000505000000020003" pitchFamily="50" charset="0"/>
              </a:rPr>
              <a:t> </a:t>
            </a:r>
            <a:r>
              <a:rPr lang="en-GB" sz="3600" dirty="0" smtClean="0">
                <a:latin typeface="Letter-join Plus 40" panose="02000505000000020003" pitchFamily="50" charset="0"/>
              </a:rPr>
              <a:t>and Miss Morris.</a:t>
            </a:r>
          </a:p>
          <a:p>
            <a:pPr marL="0" indent="0" algn="ctr">
              <a:buNone/>
            </a:pPr>
            <a:endParaRPr lang="en-GB" sz="3600" dirty="0" smtClean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On </a:t>
            </a:r>
            <a:r>
              <a:rPr lang="en-GB" sz="5400" b="1" dirty="0"/>
              <a:t>arrival</a:t>
            </a:r>
            <a:r>
              <a:rPr lang="en-GB" sz="5400" b="1" dirty="0" smtClean="0"/>
              <a:t>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The children will eat lunch, unpack their bags and will begin their first activity. They will have a tour of the site first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3" y="3258972"/>
            <a:ext cx="1944963" cy="26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47" y="2620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Sleeping and group arrangements </a:t>
            </a:r>
            <a:endParaRPr lang="en-GB" sz="5400" b="1" dirty="0"/>
          </a:p>
        </p:txBody>
      </p:sp>
      <p:pic>
        <p:nvPicPr>
          <p:cNvPr id="4098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WIWhdxHlSEmNS99uqPoz1w%3D%3D&amp;thumbnailType=2&amp;owa=outlook.live.com&amp;scriptVer=2019042903.08&amp;isc=1&amp;X-OWA-CANARY=9OVnorRhi06vwZQaNbAADlDwm_qd09YYe8cIZsxP9vpAajLOcf4tuAfwYyReDvlYaERBxzRZFP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5" y="1485991"/>
            <a:ext cx="5386131" cy="4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ttachment.outlook.live.net/owa/emilyjanemay@hotmail.co.uk/service.svc/s/GetAttachmentThumbnail?id=AQMkADAwATY0MDABLWEwZjUtYzAxYy0wMAItMDAKAEYAAAMniWfsKw8CT4QNWLL8%2BL6%2BAAcApZFjt1Chz0W45z1sMoOtgQAAAgEMAAAApZFjt1Chz0W45z1sMoOtgQACy9l4lQAAAAESABAAHoI2M%2B4%2FQEGc2l0K0Z9B8g%3D%3D&amp;thumbnailType=2&amp;owa=outlook.live.com&amp;scriptVer=2019042903.08&amp;isc=1&amp;X-OWA-CANARY=RhoCz0QXJ0WYTFPorwccEWD1efud09YY8jiPwS3FZcDZDCnSDRG3ZYTqaUDaG36xeKHDRJ3Nim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33" y="1485992"/>
            <a:ext cx="4609058" cy="49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Medical information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Please ensure these are completed and given back promptly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You will need to bring any medication</a:t>
            </a:r>
          </a:p>
          <a:p>
            <a:pPr marL="0" indent="0">
              <a:buNone/>
            </a:pPr>
            <a:r>
              <a:rPr lang="en-GB" sz="3200" dirty="0" smtClean="0"/>
              <a:t>You have mentioned on the forms.</a:t>
            </a:r>
          </a:p>
          <a:p>
            <a:pPr marL="0" indent="0">
              <a:buNone/>
            </a:pPr>
            <a:r>
              <a:rPr lang="en-GB" sz="3200" dirty="0" smtClean="0"/>
              <a:t>We have </a:t>
            </a:r>
            <a:r>
              <a:rPr lang="en-GB" sz="3200" dirty="0" err="1" smtClean="0"/>
              <a:t>calpol</a:t>
            </a:r>
            <a:r>
              <a:rPr lang="en-GB" sz="3200" dirty="0" smtClean="0"/>
              <a:t>, sanitary towels, </a:t>
            </a:r>
            <a:r>
              <a:rPr lang="en-GB" sz="3200" dirty="0" err="1" smtClean="0"/>
              <a:t>piriton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err="1" smtClean="0"/>
              <a:t>Sudocream</a:t>
            </a:r>
            <a:r>
              <a:rPr lang="en-GB" sz="3200" dirty="0" smtClean="0"/>
              <a:t> and plasters. There is registered </a:t>
            </a:r>
          </a:p>
          <a:p>
            <a:pPr marL="0" indent="0">
              <a:buNone/>
            </a:pPr>
            <a:r>
              <a:rPr lang="en-GB" sz="3200" dirty="0" smtClean="0"/>
              <a:t>First aider always on site.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03" y="3137105"/>
            <a:ext cx="3362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7435" y="1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What to bring! </a:t>
            </a:r>
            <a:endParaRPr lang="en-GB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87" y="2036352"/>
            <a:ext cx="3667595" cy="3291431"/>
          </a:xfrm>
        </p:spPr>
      </p:pic>
      <p:sp>
        <p:nvSpPr>
          <p:cNvPr id="5" name="TextBox 4"/>
          <p:cNvSpPr txBox="1"/>
          <p:nvPr/>
        </p:nvSpPr>
        <p:spPr>
          <a:xfrm>
            <a:off x="476518" y="3837904"/>
            <a:ext cx="2640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Phones are not permitted!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991380" cy="1991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1093" y="3359850"/>
            <a:ext cx="320684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Get your child to pack themselves as much as possible so they know what they’ve brought and will know if they've lost anything</a:t>
            </a:r>
            <a:endParaRPr lang="en-GB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06711" y="908859"/>
            <a:ext cx="26531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Jeans aren’t a great idea! Apart from for DISCO NIGHT!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WHcfZZOWfUKSeQZ6T5JEwA%3D%3D&amp;thumbnailType=2&amp;owa=outlook.live.com&amp;scriptVer=2019042903.08&amp;isc=1&amp;X-OWA-CANARY=LuIrGAWpVEyELlei-e2xDdAmD2ed09YYHLmBf65uAZR7eVq6qSDMrPjC3HdU9n-pfC-VF9-_j8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57" y="1802673"/>
            <a:ext cx="5148942" cy="46503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y4ZGRBjuk0W6IgihWBsuFw%3D%3D&amp;thumbnailType=2&amp;owa=outlook.live.com&amp;scriptVer=2019042903.08&amp;isc=1&amp;X-OWA-CANARY=jbgQyuvkw06qUHtC2C6ITODpx2ed09YYjc-yEJpqXOUGiEb7qExHg1EbzfBWeC0dQsKtZgQMuI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4777" y="313508"/>
            <a:ext cx="61003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children are split into groups of about 10. There is an adult from the school with them the whole time.</a:t>
            </a:r>
          </a:p>
          <a:p>
            <a:endParaRPr lang="en-GB" sz="3200" dirty="0"/>
          </a:p>
          <a:p>
            <a:r>
              <a:rPr lang="en-GB" sz="3200" dirty="0" smtClean="0"/>
              <a:t>They are in these groups all day and mix for meal times.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66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s://attachment.outlook.live.net/owa/emilyjanemay@hotmail.co.uk/service.svc/s/GetAttachmentThumbnail?id=AQMkADAwATY0MDABLWEwZjUtYzAxYy0wMAItMDAKAEYAAAMniWfsKw8CT4QNWLL8%2BL6%2BAAcApZFjt1Chz0W45z1sMoOtgQAAAgEMAAAApZFjt1Chz0W45z1sMoOtgQACy9l4lgAAAAESABAAM700t7NRrUGluK%2Fv7H0Whw%3D%3D&amp;thumbnailType=2&amp;owa=outlook.live.com&amp;scriptVer=2019042903.08&amp;isc=1&amp;X-OWA-CANARY=jbgQyuvkw06qUHtC2C6ITODpx2ed09YYjc-yEJpqXOUGiEb7qExHg1EbzfBWeC0dQsKtZgQMuI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E4Tp7lwGA0eUCWXMPRfxYQ%3D%3D&amp;thumbnailType=2&amp;owa=outlook.live.com&amp;scriptVer=2019042903.08&amp;isc=1&amp;X-OWA-CANARY=FGKUQr44ZESu5ZbWgjNTwMACuDOe09YYfGYkta_w3UZumCiHNLt_JcY_cXqw7_eJJuItYQlSAT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KIsHqRnpOECfZ3ea7gJJLQ%3D%3D&amp;thumbnailType=2&amp;owa=outlook.live.com&amp;scriptVer=2019042903.08&amp;isc=1&amp;X-OWA-CANARY=FGKUQr44ZESu5ZbWgjNTwMACuDOe09YYfGYkta_w3UZumCiHNLt_JcY_cXqw7_eJJuItYQlSAT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i="1" dirty="0" smtClean="0">
                <a:solidFill>
                  <a:srgbClr val="7030A0"/>
                </a:solidFill>
              </a:rPr>
              <a:t>Any questions </a:t>
            </a:r>
            <a:endParaRPr lang="en-GB" sz="6000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2" y="2755790"/>
            <a:ext cx="5599424" cy="3096370"/>
          </a:xfrm>
        </p:spPr>
      </p:pic>
    </p:spTree>
    <p:extLst>
      <p:ext uri="{BB962C8B-B14F-4D97-AF65-F5344CB8AC3E}">
        <p14:creationId xmlns:p14="http://schemas.microsoft.com/office/powerpoint/2010/main" val="12834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93649"/>
            <a:ext cx="5553891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/>
              <a:t>Activities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360444"/>
            <a:ext cx="5693228" cy="660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+mj-lt"/>
              </a:rPr>
              <a:t>Need to be confirmed. We have requested these – Find out 4 weeks before – we can send this to you via </a:t>
            </a:r>
            <a:r>
              <a:rPr lang="en-GB" b="1" dirty="0" err="1" smtClean="0">
                <a:latin typeface="+mj-lt"/>
              </a:rPr>
              <a:t>parentmail</a:t>
            </a:r>
            <a:r>
              <a:rPr lang="en-GB" b="1" dirty="0" smtClean="0">
                <a:latin typeface="+mj-lt"/>
              </a:rPr>
              <a:t>. Kit list</a:t>
            </a:r>
          </a:p>
          <a:p>
            <a:r>
              <a:rPr lang="en-GB" b="1" dirty="0" smtClean="0">
                <a:latin typeface="+mj-lt"/>
              </a:rPr>
              <a:t>Canoeing</a:t>
            </a:r>
          </a:p>
          <a:p>
            <a:r>
              <a:rPr lang="en-GB" b="1" dirty="0" smtClean="0">
                <a:latin typeface="+mj-lt"/>
              </a:rPr>
              <a:t>Obstacle Course</a:t>
            </a:r>
          </a:p>
          <a:p>
            <a:r>
              <a:rPr lang="en-GB" b="1" dirty="0" smtClean="0">
                <a:latin typeface="+mj-lt"/>
              </a:rPr>
              <a:t>Climbing</a:t>
            </a:r>
          </a:p>
          <a:p>
            <a:r>
              <a:rPr lang="en-GB" b="1" dirty="0" smtClean="0">
                <a:latin typeface="+mj-lt"/>
              </a:rPr>
              <a:t>Abseiling</a:t>
            </a:r>
          </a:p>
          <a:p>
            <a:r>
              <a:rPr lang="en-GB" b="1" dirty="0" smtClean="0">
                <a:latin typeface="+mj-lt"/>
              </a:rPr>
              <a:t>Orienteering </a:t>
            </a:r>
          </a:p>
          <a:p>
            <a:r>
              <a:rPr lang="en-GB" b="1" dirty="0">
                <a:latin typeface="+mj-lt"/>
              </a:rPr>
              <a:t>Z</a:t>
            </a:r>
            <a:r>
              <a:rPr lang="en-GB" b="1" dirty="0" smtClean="0">
                <a:latin typeface="+mj-lt"/>
              </a:rPr>
              <a:t>ip wire / Climbing</a:t>
            </a:r>
          </a:p>
          <a:p>
            <a:r>
              <a:rPr lang="en-GB" b="1" dirty="0">
                <a:latin typeface="+mj-lt"/>
              </a:rPr>
              <a:t>A</a:t>
            </a:r>
            <a:r>
              <a:rPr lang="en-GB" b="1" dirty="0" smtClean="0">
                <a:latin typeface="+mj-lt"/>
              </a:rPr>
              <a:t>rchery  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disco </a:t>
            </a:r>
            <a:r>
              <a:rPr lang="en-GB" b="1" dirty="0">
                <a:latin typeface="+mj-lt"/>
              </a:rPr>
              <a:t>on the final evening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1942147"/>
            <a:ext cx="4703545" cy="4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54" y="167425"/>
            <a:ext cx="11922245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Meal times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latin typeface="Letter-join Plus 40" panose="02000505000000020003" pitchFamily="50" charset="0"/>
              </a:rPr>
              <a:t>Breakfast and lunch served in a hall.</a:t>
            </a:r>
          </a:p>
          <a:p>
            <a:pPr marL="0" indent="0">
              <a:buNone/>
            </a:pPr>
            <a:endParaRPr lang="en-GB" sz="4000" dirty="0">
              <a:latin typeface="Letter-join Plus 40" panose="02000505000000020003" pitchFamily="50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Letter-join Plus 40" panose="02000505000000020003" pitchFamily="50" charset="0"/>
              </a:rPr>
              <a:t>Hot food for every meal.</a:t>
            </a:r>
          </a:p>
          <a:p>
            <a:pPr marL="0" indent="0">
              <a:buNone/>
            </a:pPr>
            <a:endParaRPr lang="en-GB" sz="4000" dirty="0">
              <a:latin typeface="Letter-join Plus 40" panose="02000505000000020003" pitchFamily="50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Letter-join Plus 40" panose="02000505000000020003" pitchFamily="50" charset="0"/>
              </a:rPr>
              <a:t>Vegans, vegetarians, gluten free and halal catered for.</a:t>
            </a:r>
            <a:endParaRPr lang="en-GB" sz="40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s://attachment.outlook.live.net/owa/emilyjanemay@hotmail.co.uk/service.svc/s/GetAttachmentThumbnail?id=AQMkADAwATY0MDABLWEwZjUtYzAxYy0wMAItMDAKAEYAAAMniWfsKw8CT4QNWLL8%2BL6%2BAAcApZFjt1Chz0W45z1sMoOtgQAAAgEMAAAApZFjt1Chz0W45z1sMoOtgQACy9l4lAAAAAESABAAmNauZMCD60OogEPUITnsvw%3D%3D&amp;thumbnailType=2&amp;owa=outlook.live.com&amp;scriptVer=2019042903.08&amp;isc=1&amp;X-OWA-CANARY=dmxtmoF5YEiYzVlPs_lHtHDhNZ6e09YYkzblaX_vXtpSAR5g7iDIfRvwwqwxHLZ4fB522jcT5y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3MTYsImV4cCI6MTU1NzMxMTMxNiwiaXNzIjoiMDAwMDAwMDItMDAwMC0wZmYxLWNlMDAtMDAwMDAwMDAwMDAwQDg0ZGY5ZTdmLWU5ZjYtNDBhZi1iNDM1LWFhYWFhYWFhYWFhYSIsImF1ZCI6IjAwMDAwMDAyLTAwMDAtMGZmMS1jZTAwLTAwMDAwMDAwMDAwMC9hdHRhY2htZW50Lm91dGxvb2subGl2ZS5uZXRAODRkZjllN2YtZTlmNi00MGFmLWI0MzUtYWFhYWFhYWFhYWFhIn0.Vfyq-EIiUBcHyasY54Cth9LANVyXSeGxV6q_yaWt5B-bXjYswS_QlOknyDHexZRLrEe8DTKdZ1Aj89mM-VIXBoqM9LStaBxQLPqLtJXqHokFZhfseLRZQG_eSQitQO3Rs4aDB9s_Y6iTt7yg_M0lIR9wpkbIU9ppiaziqFuQmlXI7fS3v8fR6ymdoaDcPY8fuIEgPOrLz3zp-09UcahSX2jpknCNa8XCGTOyGC3p6kQX8IpPnxipDCRqQvc6AcShm9x_Kk8QHma1sLrV7vLtRqvLqdnbtKFWEQSY1gY-VamXRC-SbmCLDW5d7cgZHpOIYhoEZQ40f8aLiqIUZVqej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" y="570523"/>
            <a:ext cx="8964246" cy="50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834006"/>
            <a:ext cx="8360918" cy="9279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Hz43z6rDqE%2BvtExCqTRoCA%3D%3D&amp;thumbnailType=2&amp;owa=outlook.live.com&amp;scriptVer=2019042903.08&amp;isc=1&amp;X-OWA-CANARY=9C8yHxSvdE24nIdXtliv51B3Ziid09YYFCHkhOy-bOGzfJgYWXOAda8dkZKghNjj9ro5fW_z2D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Food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6" y="1367692"/>
            <a:ext cx="10619154" cy="4809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The children are provided 3 hot meals a day.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They have opportunity to go the tuck shop twice.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We ask that they don’t bring any food/sweets/fizzy drinks other than their lunches that they need on the first day.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The main reasons for this are –</a:t>
            </a:r>
          </a:p>
          <a:p>
            <a:pPr marL="0" indent="0">
              <a:buNone/>
            </a:pPr>
            <a:r>
              <a:rPr lang="en-GB" b="1" dirty="0">
                <a:latin typeface="Letter-join Plus 40" panose="02000505000000020003" pitchFamily="50" charset="0"/>
              </a:rPr>
              <a:t>S</a:t>
            </a:r>
            <a:r>
              <a:rPr lang="en-GB" b="1" dirty="0" smtClean="0">
                <a:latin typeface="Letter-join Plus 40" panose="02000505000000020003" pitchFamily="50" charset="0"/>
              </a:rPr>
              <a:t>ickness in the rooms and on coaches.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Allergies 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40" panose="02000505000000020003" pitchFamily="50" charset="0"/>
              </a:rPr>
              <a:t>They are able to buy sweets and chocolates from the shop.</a:t>
            </a:r>
          </a:p>
          <a:p>
            <a:pPr marL="0" indent="0">
              <a:buNone/>
            </a:pPr>
            <a:endParaRPr lang="en-GB" b="1" dirty="0" smtClean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1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/>
              <a:t>Ethos of the camp</a:t>
            </a: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75" y="2825114"/>
            <a:ext cx="3945249" cy="3158665"/>
          </a:xfrm>
        </p:spPr>
      </p:pic>
    </p:spTree>
    <p:extLst>
      <p:ext uri="{BB962C8B-B14F-4D97-AF65-F5344CB8AC3E}">
        <p14:creationId xmlns:p14="http://schemas.microsoft.com/office/powerpoint/2010/main" val="452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273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Timings for the week</a:t>
            </a: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01" y="2730136"/>
            <a:ext cx="4422101" cy="2784223"/>
          </a:xfrm>
        </p:spPr>
      </p:pic>
      <p:sp>
        <p:nvSpPr>
          <p:cNvPr id="4" name="Rectangle 3"/>
          <p:cNvSpPr/>
          <p:nvPr/>
        </p:nvSpPr>
        <p:spPr>
          <a:xfrm>
            <a:off x="720634" y="1599248"/>
            <a:ext cx="4791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Monday 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June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Children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gather in Lower Hall at 8:50am.  Coach departs at 9:30am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Register and give medicines and money.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Wednesday June</a:t>
            </a:r>
            <a:endParaRPr lang="en-GB" sz="2400" b="1" baseline="30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back by the end of the school day. You will be informed by text if we are late. They are dismissed from lower hall. 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359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Letter-join Plus 40</vt:lpstr>
      <vt:lpstr>Times New Roman</vt:lpstr>
      <vt:lpstr>Office Theme</vt:lpstr>
      <vt:lpstr>Tregoyd House 2020</vt:lpstr>
      <vt:lpstr>Activities</vt:lpstr>
      <vt:lpstr>PowerPoint Presentation</vt:lpstr>
      <vt:lpstr>Meal times </vt:lpstr>
      <vt:lpstr>PowerPoint Presentation</vt:lpstr>
      <vt:lpstr>PowerPoint Presentation</vt:lpstr>
      <vt:lpstr>Food</vt:lpstr>
      <vt:lpstr>Ethos of the camp</vt:lpstr>
      <vt:lpstr>Timings for the week</vt:lpstr>
      <vt:lpstr>On arrival </vt:lpstr>
      <vt:lpstr>Sleeping and group arrangements </vt:lpstr>
      <vt:lpstr>Medical information </vt:lpstr>
      <vt:lpstr>What to bring!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Ridge 2017</dc:title>
  <dc:creator>Caron O'Toole</dc:creator>
  <cp:lastModifiedBy>Nikki Holland</cp:lastModifiedBy>
  <cp:revision>55</cp:revision>
  <dcterms:created xsi:type="dcterms:W3CDTF">2017-01-16T12:39:52Z</dcterms:created>
  <dcterms:modified xsi:type="dcterms:W3CDTF">2019-10-21T09:38:14Z</dcterms:modified>
</cp:coreProperties>
</file>