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8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Arial</vt:lpstr>
      <vt:lpstr>Calibri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Alice Lawrence</cp:lastModifiedBy>
  <cp:revision>7</cp:revision>
  <dcterms:created xsi:type="dcterms:W3CDTF">2020-04-02T07:56:49Z</dcterms:created>
  <dcterms:modified xsi:type="dcterms:W3CDTF">2020-07-01T13:39:38Z</dcterms:modified>
</cp:coreProperties>
</file>