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0" r:id="rId3"/>
    <p:sldId id="288" r:id="rId4"/>
    <p:sldId id="275" r:id="rId5"/>
    <p:sldId id="287" r:id="rId6"/>
    <p:sldId id="281" r:id="rId7"/>
    <p:sldId id="261" r:id="rId8"/>
    <p:sldId id="258" r:id="rId9"/>
    <p:sldId id="259" r:id="rId10"/>
    <p:sldId id="263" r:id="rId11"/>
    <p:sldId id="264" r:id="rId12"/>
    <p:sldId id="265" r:id="rId13"/>
    <p:sldId id="282" r:id="rId14"/>
    <p:sldId id="283" r:id="rId15"/>
    <p:sldId id="284" r:id="rId16"/>
    <p:sldId id="285" r:id="rId17"/>
    <p:sldId id="286" r:id="rId18"/>
    <p:sldId id="266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90" d="100"/>
          <a:sy n="90" d="100"/>
        </p:scale>
        <p:origin x="576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50870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271881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719705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70630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77104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10203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411933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046323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23735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00297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45361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5639C7-5360-4704-9CBA-3987C19BE21B}" type="datetimeFigureOut">
              <a:rPr lang="en-GB" smtClean="0"/>
              <a:t>17/05/2019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F2C62-5E7C-46C5-B8A3-4505FC98F5C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99602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dirty="0" err="1" smtClean="0"/>
              <a:t>Tregoyd</a:t>
            </a:r>
            <a:r>
              <a:rPr lang="en-GB" sz="6000" b="1" dirty="0" smtClean="0"/>
              <a:t> House 2019</a:t>
            </a:r>
            <a:endParaRPr lang="en-GB" sz="6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sz="3600" dirty="0" smtClean="0"/>
              <a:t>Wales</a:t>
            </a:r>
          </a:p>
          <a:p>
            <a:pPr marL="0" indent="0" algn="ctr">
              <a:buNone/>
            </a:pPr>
            <a:endParaRPr lang="en-GB" sz="3600" dirty="0"/>
          </a:p>
          <a:p>
            <a:pPr marL="0" indent="0" algn="ctr">
              <a:buNone/>
            </a:pPr>
            <a:r>
              <a:rPr lang="en-GB" sz="3600" dirty="0" smtClean="0"/>
              <a:t>Monday 17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June – Wednesday 19</a:t>
            </a:r>
            <a:r>
              <a:rPr lang="en-GB" sz="3600" baseline="30000" dirty="0" smtClean="0"/>
              <a:t>th</a:t>
            </a:r>
            <a:r>
              <a:rPr lang="en-GB" sz="3600" dirty="0" smtClean="0"/>
              <a:t> June</a:t>
            </a:r>
          </a:p>
          <a:p>
            <a:pPr marL="0" indent="0" algn="ctr">
              <a:buNone/>
            </a:pPr>
            <a:r>
              <a:rPr lang="en-GB" sz="3600" dirty="0" smtClean="0"/>
              <a:t>Staff going – Mrs May, Ms </a:t>
            </a:r>
            <a:r>
              <a:rPr lang="en-GB" sz="3600" dirty="0" err="1" smtClean="0"/>
              <a:t>Kosir</a:t>
            </a:r>
            <a:r>
              <a:rPr lang="en-GB" sz="3600" dirty="0" smtClean="0"/>
              <a:t>, Miss </a:t>
            </a:r>
            <a:r>
              <a:rPr lang="en-GB" sz="3600" dirty="0" err="1" smtClean="0"/>
              <a:t>Lynds</a:t>
            </a:r>
            <a:r>
              <a:rPr lang="en-GB" sz="3600" dirty="0" smtClean="0"/>
              <a:t>, Mr Hough, Miss </a:t>
            </a:r>
            <a:r>
              <a:rPr lang="en-GB" sz="3600" dirty="0" err="1" smtClean="0"/>
              <a:t>Nelmes</a:t>
            </a:r>
            <a:r>
              <a:rPr lang="en-GB" sz="3600" dirty="0" smtClean="0"/>
              <a:t> and Mr </a:t>
            </a:r>
            <a:r>
              <a:rPr lang="en-GB" sz="3600" dirty="0" err="1" smtClean="0"/>
              <a:t>Gratton</a:t>
            </a:r>
            <a:endParaRPr lang="en-GB" sz="3600" dirty="0" smtClean="0"/>
          </a:p>
        </p:txBody>
      </p:sp>
    </p:spTree>
    <p:extLst>
      <p:ext uri="{BB962C8B-B14F-4D97-AF65-F5344CB8AC3E}">
        <p14:creationId xmlns:p14="http://schemas.microsoft.com/office/powerpoint/2010/main" val="3857036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8647" y="262094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5400" b="1" dirty="0" smtClean="0"/>
              <a:t>Sleeping and group arrangements </a:t>
            </a:r>
            <a:endParaRPr lang="en-GB" sz="5400" b="1" dirty="0"/>
          </a:p>
        </p:txBody>
      </p:sp>
      <p:pic>
        <p:nvPicPr>
          <p:cNvPr id="4098" name="Picture 2" descr="https://attachment.outlook.live.net/owa/emilyjanemay@hotmail.co.uk/service.svc/s/GetAttachmentThumbnail?id=AQMkADAwATY0MDABLWEwZjUtYzAxYy0wMAItMDAKAEYAAAMniWfsKw8CT4QNWLL8%2BL6%2BAAcApZFjt1Chz0W45z1sMoOtgQAAAgEMAAAApZFjt1Chz0W45z1sMoOtgQACy9l4lQAAAAESABAAWIWhdxHlSEmNS99uqPoz1w%3D%3D&amp;thumbnailType=2&amp;owa=outlook.live.com&amp;scriptVer=2019042903.08&amp;isc=1&amp;X-OWA-CANARY=9OVnorRhi06vwZQaNbAADlDwm_qd09YYe8cIZsxP9vpAajLOcf4tuAfwYyReDvlYaERBxzRZFP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0MTYsImV4cCI6MTU1NzMxMTAxNiwiaXNzIjoiMDAwMDAwMDItMDAwMC0wZmYxLWNlMDAtMDAwMDAwMDAwMDAwQDg0ZGY5ZTdmLWU5ZjYtNDBhZi1iNDM1LWFhYWFhYWFhYWFhYSIsImF1ZCI6IjAwMDAwMDAyLTAwMDAtMGZmMS1jZTAwLTAwMDAwMDAwMDAwMC9hdHRhY2htZW50Lm91dGxvb2subGl2ZS5uZXRAODRkZjllN2YtZTlmNi00MGFmLWI0MzUtYWFhYWFhYWFhYWFhIn0.NousdWFi51OOV32adv7MIdG2Q8SBaCP9lLn-qaI6py4AB-ZAFr37sV6NpH3xrK-zQQLcEiX96OodgB82ke0Y2BIhqA415C1K_fFOaLYCDiXWWRjzW6aVHAaW179o4IoIGcJpENC8w84xuCAKhyzTBv2Mx2evosCTC2NjHeuwKnhdPTn0v9e91ZUhgH7WDirUyTM3rMGNxNj6YOdIWT43iNgVEWboFDHkuhsgcjDkUtXP1scD6lBjRe-R7PAxx_3VtlS0xDnblJ3RFz4Cytw9GVi1bm_3Wmd9PzlhGs5EeZQIN3wGdwkLfpYFUYMYWqGBdjHlof8RhjJmqd65em5xw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525" y="1485991"/>
            <a:ext cx="5386131" cy="47449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s://attachment.outlook.live.net/owa/emilyjanemay@hotmail.co.uk/service.svc/s/GetAttachmentThumbnail?id=AQMkADAwATY0MDABLWEwZjUtYzAxYy0wMAItMDAKAEYAAAMniWfsKw8CT4QNWLL8%2BL6%2BAAcApZFjt1Chz0W45z1sMoOtgQAAAgEMAAAApZFjt1Chz0W45z1sMoOtgQACy9l4lQAAAAESABAAHoI2M%2B4%2FQEGc2l0K0Z9B8g%3D%3D&amp;thumbnailType=2&amp;owa=outlook.live.com&amp;scriptVer=2019042903.08&amp;isc=1&amp;X-OWA-CANARY=RhoCz0QXJ0WYTFPorwccEWD1efud09YY8jiPwS3FZcDZDCnSDRG3ZYTqaUDaG36xeKHDRJ3Nimg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0MTYsImV4cCI6MTU1NzMxMTAxNiwiaXNzIjoiMDAwMDAwMDItMDAwMC0wZmYxLWNlMDAtMDAwMDAwMDAwMDAwQDg0ZGY5ZTdmLWU5ZjYtNDBhZi1iNDM1LWFhYWFhYWFhYWFhYSIsImF1ZCI6IjAwMDAwMDAyLTAwMDAtMGZmMS1jZTAwLTAwMDAwMDAwMDAwMC9hdHRhY2htZW50Lm91dGxvb2subGl2ZS5uZXRAODRkZjllN2YtZTlmNi00MGFmLWI0MzUtYWFhYWFhYWFhYWFhIn0.NousdWFi51OOV32adv7MIdG2Q8SBaCP9lLn-qaI6py4AB-ZAFr37sV6NpH3xrK-zQQLcEiX96OodgB82ke0Y2BIhqA415C1K_fFOaLYCDiXWWRjzW6aVHAaW179o4IoIGcJpENC8w84xuCAKhyzTBv2Mx2evosCTC2NjHeuwKnhdPTn0v9e91ZUhgH7WDirUyTM3rMGNxNj6YOdIWT43iNgVEWboFDHkuhsgcjDkUtXP1scD6lBjRe-R7PAxx_3VtlS0xDnblJ3RFz4Cytw9GVi1bm_3Wmd9PzlhGs5EeZQIN3wGdwkLfpYFUYMYWqGBdjHlof8RhjJmqd65em5xww&amp;animation=tru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0233" y="1485992"/>
            <a:ext cx="4609058" cy="4909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985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b="1" dirty="0" smtClean="0"/>
              <a:t>Medical information </a:t>
            </a:r>
            <a:endParaRPr lang="en-GB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3200" dirty="0" smtClean="0"/>
              <a:t>Please ensure these are completed and given back promptly</a:t>
            </a:r>
          </a:p>
          <a:p>
            <a:pPr marL="0" indent="0">
              <a:buNone/>
            </a:pPr>
            <a:endParaRPr lang="en-GB" sz="3200" dirty="0"/>
          </a:p>
          <a:p>
            <a:pPr marL="0" indent="0">
              <a:buNone/>
            </a:pPr>
            <a:r>
              <a:rPr lang="en-GB" sz="3200" dirty="0" smtClean="0"/>
              <a:t>You will need to bring any medication</a:t>
            </a:r>
          </a:p>
          <a:p>
            <a:pPr marL="0" indent="0">
              <a:buNone/>
            </a:pPr>
            <a:r>
              <a:rPr lang="en-GB" sz="3200" dirty="0" smtClean="0"/>
              <a:t>You have mentioned on the forms.</a:t>
            </a:r>
          </a:p>
          <a:p>
            <a:pPr marL="0" indent="0">
              <a:buNone/>
            </a:pPr>
            <a:r>
              <a:rPr lang="en-GB" sz="3200" dirty="0" smtClean="0"/>
              <a:t>We have </a:t>
            </a:r>
            <a:r>
              <a:rPr lang="en-GB" sz="3200" dirty="0" err="1" smtClean="0"/>
              <a:t>calpol</a:t>
            </a:r>
            <a:r>
              <a:rPr lang="en-GB" sz="3200" dirty="0" smtClean="0"/>
              <a:t>, sanitary towels, </a:t>
            </a:r>
            <a:r>
              <a:rPr lang="en-GB" sz="3200" dirty="0" err="1" smtClean="0"/>
              <a:t>piriton</a:t>
            </a:r>
            <a:endParaRPr lang="en-GB" sz="3200" dirty="0" smtClean="0"/>
          </a:p>
          <a:p>
            <a:pPr marL="0" indent="0">
              <a:buNone/>
            </a:pPr>
            <a:r>
              <a:rPr lang="en-GB" sz="3200" dirty="0" err="1" smtClean="0"/>
              <a:t>Sudocream</a:t>
            </a:r>
            <a:r>
              <a:rPr lang="en-GB" sz="3200" dirty="0" smtClean="0"/>
              <a:t> and plasters. There is registered </a:t>
            </a:r>
          </a:p>
          <a:p>
            <a:pPr marL="0" indent="0">
              <a:buNone/>
            </a:pPr>
            <a:r>
              <a:rPr lang="en-GB" sz="3200" dirty="0" smtClean="0"/>
              <a:t>First aider always on site.</a:t>
            </a:r>
            <a:endParaRPr lang="en-GB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17503" y="3137105"/>
            <a:ext cx="3362325" cy="2533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900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1787435" y="179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What to bring! </a:t>
            </a:r>
            <a:endParaRPr lang="en-GB" sz="60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5487" y="2036352"/>
            <a:ext cx="3667595" cy="3291431"/>
          </a:xfrm>
        </p:spPr>
      </p:pic>
      <p:sp>
        <p:nvSpPr>
          <p:cNvPr id="5" name="TextBox 4"/>
          <p:cNvSpPr txBox="1"/>
          <p:nvPr/>
        </p:nvSpPr>
        <p:spPr>
          <a:xfrm>
            <a:off x="476518" y="3837904"/>
            <a:ext cx="264016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800" b="1" dirty="0" smtClean="0"/>
              <a:t>Phones are not permitted! </a:t>
            </a:r>
            <a:endParaRPr lang="en-GB" sz="2800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90688"/>
            <a:ext cx="1991380" cy="199138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411093" y="3359850"/>
            <a:ext cx="3206840" cy="3108543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800" i="1" dirty="0" smtClean="0"/>
              <a:t>Get your child to pack themselves as much as possible so they know what they’ve brought and will know if they've lost anything</a:t>
            </a:r>
            <a:endParaRPr lang="en-GB" sz="2800" i="1" dirty="0"/>
          </a:p>
        </p:txBody>
      </p:sp>
      <p:sp>
        <p:nvSpPr>
          <p:cNvPr id="8" name="TextBox 7"/>
          <p:cNvSpPr txBox="1"/>
          <p:nvPr/>
        </p:nvSpPr>
        <p:spPr>
          <a:xfrm>
            <a:off x="8406711" y="908859"/>
            <a:ext cx="2653128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GB" sz="2400" b="1" dirty="0" smtClean="0">
                <a:solidFill>
                  <a:srgbClr val="7030A0"/>
                </a:solidFill>
              </a:rPr>
              <a:t>Jeans aren’t a great idea! Apart from for DISCO NIGHT!</a:t>
            </a:r>
            <a:endParaRPr lang="en-GB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128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2050" name="Picture 2" descr="https://attachment.outlook.live.net/owa/emilyjanemay@hotmail.co.uk/service.svc/s/GetAttachmentThumbnail?id=AQMkADAwATY0MDABLWEwZjUtYzAxYy0wMAItMDAKAEYAAAMniWfsKw8CT4QNWLL8%2BL6%2BAAcApZFjt1Chz0W45z1sMoOtgQAAAgEMAAAApZFjt1Chz0W45z1sMoOtgQACy9l4lgAAAAESABAAWHcfZZOWfUKSeQZ6T5JEwA%3D%3D&amp;thumbnailType=2&amp;owa=outlook.live.com&amp;scriptVer=2019042903.08&amp;isc=1&amp;X-OWA-CANARY=LuIrGAWpVEyELlei-e2xDdAmD2ed09YYHLmBf65uAZR7eVq6qSDMrPjC3HdU9n-pfC-VF9-_j8s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xMTEsImV4cCI6MTU1NzMxMDcxMSwiaXNzIjoiMDAwMDAwMDItMDAwMC0wZmYxLWNlMDAtMDAwMDAwMDAwMDAwQDg0ZGY5ZTdmLWU5ZjYtNDBhZi1iNDM1LWFhYWFhYWFhYWFhYSIsImF1ZCI6IjAwMDAwMDAyLTAwMDAtMGZmMS1jZTAwLTAwMDAwMDAwMDAwMC9hdHRhY2htZW50Lm91dGxvb2subGl2ZS5uZXRAODRkZjllN2YtZTlmNi00MGFmLWI0MzUtYWFhYWFhYWFhYWFhIn0.lUpX6NVuZfGa3QK0s_OZccRUWNbI2mpwG55SvSrjgOBrFF1ApMqNA6dZ1gUUC6UnSTw1dDNEiLHz1N5PnHm6yUe7nN3Kl3-2Ui9EG0I_3q9ml6dlUzp0-5qfcxf55Ml0POHSstG2yM7n83cE-y82I0Rtv5D1gN07PEeTB0vV27NotUaiHEWYNxu8cTm80mk_FR-bDFonNVjSwJkfyKjq8w3ShkMkWh7WM8i5bGtjxseOtTBoDcetQmzG4c2p47zGas-DxytaT6gl7U54lAYX9fKRvFZl7prgIZ1bfjor6ZvT0gCiOlffJxYrJfhnAlkS8vHDBAlOpZhkwOrcFScaRg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65517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04857" y="1802673"/>
            <a:ext cx="5148942" cy="4650377"/>
          </a:xfrm>
        </p:spPr>
        <p:txBody>
          <a:bodyPr/>
          <a:lstStyle/>
          <a:p>
            <a:endParaRPr lang="en-GB" dirty="0"/>
          </a:p>
        </p:txBody>
      </p:sp>
      <p:pic>
        <p:nvPicPr>
          <p:cNvPr id="3074" name="Picture 2" descr="https://attachment.outlook.live.net/owa/emilyjanemay@hotmail.co.uk/service.svc/s/GetAttachmentThumbnail?id=AQMkADAwATY0MDABLWEwZjUtYzAxYy0wMAItMDAKAEYAAAMniWfsKw8CT4QNWLL8%2BL6%2BAAcApZFjt1Chz0W45z1sMoOtgQAAAgEMAAAApZFjt1Chz0W45z1sMoOtgQACy9l4lgAAAAESABAAy4ZGRBjuk0W6IgihWBsuFw%3D%3D&amp;thumbnailType=2&amp;owa=outlook.live.com&amp;scriptVer=2019042903.08&amp;isc=1&amp;X-OWA-CANARY=jbgQyuvkw06qUHtC2C6ITODpx2ed09YYjc-yEJpqXOUGiEb7qExHg1EbzfBWeC0dQsKtZgQMuI8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xMTEsImV4cCI6MTU1NzMxMDcxMSwiaXNzIjoiMDAwMDAwMDItMDAwMC0wZmYxLWNlMDAtMDAwMDAwMDAwMDAwQDg0ZGY5ZTdmLWU5ZjYtNDBhZi1iNDM1LWFhYWFhYWFhYWFhYSIsImF1ZCI6IjAwMDAwMDAyLTAwMDAtMGZmMS1jZTAwLTAwMDAwMDAwMDAwMC9hdHRhY2htZW50Lm91dGxvb2subGl2ZS5uZXRAODRkZjllN2YtZTlmNi00MGFmLWI0MzUtYWFhYWFhYWFhYWFhIn0.lUpX6NVuZfGa3QK0s_OZccRUWNbI2mpwG55SvSrjgOBrFF1ApMqNA6dZ1gUUC6UnSTw1dDNEiLHz1N5PnHm6yUe7nN3Kl3-2Ui9EG0I_3q9ml6dlUzp0-5qfcxf55Ml0POHSstG2yM7n83cE-y82I0Rtv5D1gN07PEeTB0vV27NotUaiHEWYNxu8cTm80mk_FR-bDFonNVjSwJkfyKjq8w3ShkMkWh7WM8i5bGtjxseOtTBoDcetQmzG4c2p47zGas-DxytaT6gl7U54lAYX9fKRvFZl7prgIZ1bfjor6ZvT0gCiOlffJxYrJfhnAlkS8vHDBAlOpZhkwOrcFScaRg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36883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564777" y="313508"/>
            <a:ext cx="6100355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dirty="0" smtClean="0"/>
              <a:t>The children are split into groups of about 10. There is an adult from the school with them the whole time.</a:t>
            </a:r>
          </a:p>
          <a:p>
            <a:endParaRPr lang="en-GB" sz="3200" dirty="0"/>
          </a:p>
          <a:p>
            <a:r>
              <a:rPr lang="en-GB" sz="3200" dirty="0" smtClean="0"/>
              <a:t>They are in these groups all day and mix for meal times.</a:t>
            </a:r>
          </a:p>
          <a:p>
            <a:endParaRPr lang="en-GB" sz="3200" dirty="0"/>
          </a:p>
          <a:p>
            <a:endParaRPr lang="en-GB" sz="3200" dirty="0"/>
          </a:p>
          <a:p>
            <a:endParaRPr lang="en-GB" sz="3200" dirty="0"/>
          </a:p>
        </p:txBody>
      </p:sp>
    </p:spTree>
    <p:extLst>
      <p:ext uri="{BB962C8B-B14F-4D97-AF65-F5344CB8AC3E}">
        <p14:creationId xmlns:p14="http://schemas.microsoft.com/office/powerpoint/2010/main" val="166669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Picture 4" descr="https://attachment.outlook.live.net/owa/emilyjanemay@hotmail.co.uk/service.svc/s/GetAttachmentThumbnail?id=AQMkADAwATY0MDABLWEwZjUtYzAxYy0wMAItMDAKAEYAAAMniWfsKw8CT4QNWLL8%2BL6%2BAAcApZFjt1Chz0W45z1sMoOtgQAAAgEMAAAApZFjt1Chz0W45z1sMoOtgQACy9l4lgAAAAESABAAM700t7NRrUGluK%2Fv7H0Whw%3D%3D&amp;thumbnailType=2&amp;owa=outlook.live.com&amp;scriptVer=2019042903.08&amp;isc=1&amp;X-OWA-CANARY=jbgQyuvkw06qUHtC2C6ITODpx2ed09YYjc-yEJpqXOUGiEb7qExHg1EbzfBWeC0dQsKtZgQMuI8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xMTEsImV4cCI6MTU1NzMxMDcxMSwiaXNzIjoiMDAwMDAwMDItMDAwMC0wZmYxLWNlMDAtMDAwMDAwMDAwMDAwQDg0ZGY5ZTdmLWU5ZjYtNDBhZi1iNDM1LWFhYWFhYWFhYWFhYSIsImF1ZCI6IjAwMDAwMDAyLTAwMDAtMGZmMS1jZTAwLTAwMDAwMDAwMDAwMC9hdHRhY2htZW50Lm91dGxvb2subGl2ZS5uZXRAODRkZjllN2YtZTlmNi00MGFmLWI0MzUtYWFhYWFhYWFhYWFhIn0.lUpX6NVuZfGa3QK0s_OZccRUWNbI2mpwG55SvSrjgOBrFF1ApMqNA6dZ1gUUC6UnSTw1dDNEiLHz1N5PnHm6yUe7nN3Kl3-2Ui9EG0I_3q9ml6dlUzp0-5qfcxf55Ml0POHSstG2yM7n83cE-y82I0Rtv5D1gN07PEeTB0vV27NotUaiHEWYNxu8cTm80mk_FR-bDFonNVjSwJkfyKjq8w3ShkMkWh7WM8i5bGtjxseOtTBoDcetQmzG4c2p47zGas-DxytaT6gl7U54lAYX9fKRvFZl7prgIZ1bfjor6ZvT0gCiOlffJxYrJfhnAlkS8vHDBAlOpZhkwOrcFScaR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919597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6146" name="Picture 2" descr="https://attachment.outlook.live.net/owa/emilyjanemay@hotmail.co.uk/service.svc/s/GetAttachmentThumbnail?id=AQMkADAwATY0MDABLWEwZjUtYzAxYy0wMAItMDAKAEYAAAMniWfsKw8CT4QNWLL8%2BL6%2BAAcApZFjt1Chz0W45z1sMoOtgQAAAgEMAAAApZFjt1Chz0W45z1sMoOtgQACy9l4lQAAAAESABAAE4Tp7lwGA0eUCWXMPRfxYQ%3D%3D&amp;thumbnailType=2&amp;owa=outlook.live.com&amp;scriptVer=2019042903.08&amp;isc=1&amp;X-OWA-CANARY=FGKUQr44ZESu5ZbWgjNTwMACuDOe09YYfGYkta_w3UZumCiHNLt_JcY_cXqw7_eJJuItYQlSAT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0MTYsImV4cCI6MTU1NzMxMTAxNiwiaXNzIjoiMDAwMDAwMDItMDAwMC0wZmYxLWNlMDAtMDAwMDAwMDAwMDAwQDg0ZGY5ZTdmLWU5ZjYtNDBhZi1iNDM1LWFhYWFhYWFhYWFhYSIsImF1ZCI6IjAwMDAwMDAyLTAwMDAtMGZmMS1jZTAwLTAwMDAwMDAwMDAwMC9hdHRhY2htZW50Lm91dGxvb2subGl2ZS5uZXRAODRkZjllN2YtZTlmNi00MGFmLWI0MzUtYWFhYWFhYWFhYWFhIn0.NousdWFi51OOV32adv7MIdG2Q8SBaCP9lLn-qaI6py4AB-ZAFr37sV6NpH3xrK-zQQLcEiX96OodgB82ke0Y2BIhqA415C1K_fFOaLYCDiXWWRjzW6aVHAaW179o4IoIGcJpENC8w84xuCAKhyzTBv2Mx2evosCTC2NjHeuwKnhdPTn0v9e91ZUhgH7WDirUyTM3rMGNxNj6YOdIWT43iNgVEWboFDHkuhsgcjDkUtXP1scD6lBjRe-R7PAxx_3VtlS0xDnblJ3RFz4Cytw9GVi1bm_3Wmd9PzlhGs5EeZQIN3wGdwkLfpYFUYMYWqGBdjHlof8RhjJmqd65em5xw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8408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7170" name="Picture 2" descr="https://attachment.outlook.live.net/owa/emilyjanemay@hotmail.co.uk/service.svc/s/GetAttachmentThumbnail?id=AQMkADAwATY0MDABLWEwZjUtYzAxYy0wMAItMDAKAEYAAAMniWfsKw8CT4QNWLL8%2BL6%2BAAcApZFjt1Chz0W45z1sMoOtgQAAAgEMAAAApZFjt1Chz0W45z1sMoOtgQACy9l4lQAAAAESABAAKIsHqRnpOECfZ3ea7gJJLQ%3D%3D&amp;thumbnailType=2&amp;owa=outlook.live.com&amp;scriptVer=2019042903.08&amp;isc=1&amp;X-OWA-CANARY=FGKUQr44ZESu5ZbWgjNTwMACuDOe09YYfGYkta_w3UZumCiHNLt_JcY_cXqw7_eJJuItYQlSATo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0MTYsImV4cCI6MTU1NzMxMTAxNiwiaXNzIjoiMDAwMDAwMDItMDAwMC0wZmYxLWNlMDAtMDAwMDAwMDAwMDAwQDg0ZGY5ZTdmLWU5ZjYtNDBhZi1iNDM1LWFhYWFhYWFhYWFhYSIsImF1ZCI6IjAwMDAwMDAyLTAwMDAtMGZmMS1jZTAwLTAwMDAwMDAwMDAwMC9hdHRhY2htZW50Lm91dGxvb2subGl2ZS5uZXRAODRkZjllN2YtZTlmNi00MGFmLWI0MzUtYWFhYWFhYWFhYWFhIn0.NousdWFi51OOV32adv7MIdG2Q8SBaCP9lLn-qaI6py4AB-ZAFr37sV6NpH3xrK-zQQLcEiX96OodgB82ke0Y2BIhqA415C1K_fFOaLYCDiXWWRjzW6aVHAaW179o4IoIGcJpENC8w84xuCAKhyzTBv2Mx2evosCTC2NjHeuwKnhdPTn0v9e91ZUhgH7WDirUyTM3rMGNxNj6YOdIWT43iNgVEWboFDHkuhsgcjDkUtXP1scD6lBjRe-R7PAxx_3VtlS0xDnblJ3RFz4Cytw9GVi1bm_3Wmd9PzlhGs5EeZQIN3wGdwkLfpYFUYMYWqGBdjHlof8RhjJmqd65em5xww&amp;animation=true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39271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000" b="1" i="1" dirty="0" smtClean="0">
                <a:solidFill>
                  <a:srgbClr val="7030A0"/>
                </a:solidFill>
              </a:rPr>
              <a:t>Any questions </a:t>
            </a:r>
            <a:endParaRPr lang="en-GB" sz="6000" b="1" i="1" dirty="0">
              <a:solidFill>
                <a:srgbClr val="7030A0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242" y="2755790"/>
            <a:ext cx="5599424" cy="3096370"/>
          </a:xfrm>
        </p:spPr>
      </p:pic>
    </p:spTree>
    <p:extLst>
      <p:ext uri="{BB962C8B-B14F-4D97-AF65-F5344CB8AC3E}">
        <p14:creationId xmlns:p14="http://schemas.microsoft.com/office/powerpoint/2010/main" val="1283423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0" y="193649"/>
            <a:ext cx="5553891" cy="1325563"/>
          </a:xfrm>
        </p:spPr>
        <p:txBody>
          <a:bodyPr>
            <a:normAutofit/>
          </a:bodyPr>
          <a:lstStyle/>
          <a:p>
            <a:pPr algn="ctr"/>
            <a:r>
              <a:rPr lang="en-GB" sz="6600" b="1" dirty="0" smtClean="0"/>
              <a:t>Activities</a:t>
            </a:r>
            <a:endParaRPr lang="en-GB" sz="66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0372" y="360444"/>
            <a:ext cx="5693228" cy="660205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GB" b="1" dirty="0" smtClean="0">
                <a:latin typeface="+mj-lt"/>
              </a:rPr>
              <a:t>Need to be confirmed. We have requested these – Find out 4 weeks before – we can send this to you via </a:t>
            </a:r>
            <a:r>
              <a:rPr lang="en-GB" b="1" dirty="0" err="1" smtClean="0">
                <a:latin typeface="+mj-lt"/>
              </a:rPr>
              <a:t>parentmail</a:t>
            </a:r>
            <a:r>
              <a:rPr lang="en-GB" b="1" dirty="0" smtClean="0">
                <a:latin typeface="+mj-lt"/>
              </a:rPr>
              <a:t>. Kit list</a:t>
            </a:r>
          </a:p>
          <a:p>
            <a:r>
              <a:rPr lang="en-GB" b="1" dirty="0" smtClean="0">
                <a:latin typeface="+mj-lt"/>
              </a:rPr>
              <a:t>Canoeing</a:t>
            </a:r>
          </a:p>
          <a:p>
            <a:r>
              <a:rPr lang="en-GB" b="1" dirty="0" smtClean="0">
                <a:latin typeface="+mj-lt"/>
              </a:rPr>
              <a:t>Obstacle Course</a:t>
            </a:r>
          </a:p>
          <a:p>
            <a:r>
              <a:rPr lang="en-GB" b="1" dirty="0" smtClean="0">
                <a:latin typeface="+mj-lt"/>
              </a:rPr>
              <a:t>Climbing</a:t>
            </a:r>
          </a:p>
          <a:p>
            <a:r>
              <a:rPr lang="en-GB" b="1" dirty="0" smtClean="0">
                <a:latin typeface="+mj-lt"/>
              </a:rPr>
              <a:t>Abseiling</a:t>
            </a:r>
          </a:p>
          <a:p>
            <a:r>
              <a:rPr lang="en-GB" b="1" dirty="0" smtClean="0">
                <a:latin typeface="+mj-lt"/>
              </a:rPr>
              <a:t>Orienteering </a:t>
            </a:r>
          </a:p>
          <a:p>
            <a:r>
              <a:rPr lang="en-GB" b="1" dirty="0">
                <a:latin typeface="+mj-lt"/>
              </a:rPr>
              <a:t>Z</a:t>
            </a:r>
            <a:r>
              <a:rPr lang="en-GB" b="1" dirty="0" smtClean="0">
                <a:latin typeface="+mj-lt"/>
              </a:rPr>
              <a:t>ip wire / Climbing</a:t>
            </a:r>
          </a:p>
          <a:p>
            <a:r>
              <a:rPr lang="en-GB" b="1" dirty="0">
                <a:latin typeface="+mj-lt"/>
              </a:rPr>
              <a:t>A</a:t>
            </a:r>
            <a:r>
              <a:rPr lang="en-GB" b="1" dirty="0" smtClean="0">
                <a:latin typeface="+mj-lt"/>
              </a:rPr>
              <a:t>rchery  </a:t>
            </a:r>
          </a:p>
          <a:p>
            <a:pPr marL="0" indent="0">
              <a:buNone/>
            </a:pPr>
            <a:r>
              <a:rPr lang="en-GB" b="1" dirty="0" smtClean="0">
                <a:latin typeface="+mj-lt"/>
              </a:rPr>
              <a:t>disco </a:t>
            </a:r>
            <a:r>
              <a:rPr lang="en-GB" b="1" dirty="0">
                <a:latin typeface="+mj-lt"/>
              </a:rPr>
              <a:t>on the final evening</a:t>
            </a:r>
            <a:endParaRPr lang="en-GB" dirty="0">
              <a:latin typeface="+mj-lt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31428" y="1942147"/>
            <a:ext cx="4703545" cy="43284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84495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9754" y="167425"/>
            <a:ext cx="11922245" cy="65038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62747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 smtClean="0"/>
              <a:t>Meal times 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 smtClean="0"/>
              <a:t>Breakfast and lunch we will have the dining room to ourselves.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Lunch we will be sharing with another school.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Lunches are staggered.</a:t>
            </a:r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dirty="0" smtClean="0"/>
              <a:t>Menu on next page – any allergies are catered for.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519984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8194" name="Picture 2" descr="https://attachment.outlook.live.net/owa/emilyjanemay@hotmail.co.uk/service.svc/s/GetAttachmentThumbnail?id=AQMkADAwATY0MDABLWEwZjUtYzAxYy0wMAItMDAKAEYAAAMniWfsKw8CT4QNWLL8%2BL6%2BAAcApZFjt1Chz0W45z1sMoOtgQAAAgEMAAAApZFjt1Chz0W45z1sMoOtgQACy9l4lAAAAAESABAAmNauZMCD60OogEPUITnsvw%3D%3D&amp;thumbnailType=2&amp;owa=outlook.live.com&amp;scriptVer=2019042903.08&amp;isc=1&amp;X-OWA-CANARY=dmxtmoF5YEiYzVlPs_lHtHDhNZ6e09YYkzblaX_vXtpSAR5g7iDIfRvwwqwxHLZ4fB522jcT5yI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3MTYsImV4cCI6MTU1NzMxMTMxNiwiaXNzIjoiMDAwMDAwMDItMDAwMC0wZmYxLWNlMDAtMDAwMDAwMDAwMDAwQDg0ZGY5ZTdmLWU5ZjYtNDBhZi1iNDM1LWFhYWFhYWFhYWFhYSIsImF1ZCI6IjAwMDAwMDAyLTAwMDAtMGZmMS1jZTAwLTAwMDAwMDAwMDAwMC9hdHRhY2htZW50Lm91dGxvb2subGl2ZS5uZXRAODRkZjllN2YtZTlmNi00MGFmLWI0MzUtYWFhYWFhYWFhYWFhIn0.Vfyq-EIiUBcHyasY54Cth9LANVyXSeGxV6q_yaWt5B-bXjYswS_QlOknyDHexZRLrEe8DTKdZ1Aj89mM-VIXBoqM9LStaBxQLPqLtJXqHokFZhfseLRZQG_eSQitQO3Rs4aDB9s_Y6iTt7yg_M0lIR9wpkbIU9ppiaziqFuQmlXI7fS3v8fR6ymdoaDcPY8fuIEgPOrLz3zp-09UcahSX2jpknCNa8XCGTOyGC3p6kQX8IpPnxipDCRqQvc6AcShm9x_Kk8QHma1sLrV7vLtRqvLqdnbtKFWEQSY1gY-VamXRC-SbmCLDW5d7cgZHpOIYhoEZQ40f8aLiqIUZVqejw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60144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2834006"/>
            <a:ext cx="8360918" cy="927940"/>
          </a:xfrm>
        </p:spPr>
        <p:txBody>
          <a:bodyPr/>
          <a:lstStyle/>
          <a:p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1026" name="Picture 2" descr="https://attachment.outlook.live.net/owa/emilyjanemay@hotmail.co.uk/service.svc/s/GetAttachmentThumbnail?id=AQMkADAwATY0MDABLWEwZjUtYzAxYy0wMAItMDAKAEYAAAMniWfsKw8CT4QNWLL8%2BL6%2BAAcApZFjt1Chz0W45z1sMoOtgQAAAgEMAAAApZFjt1Chz0W45z1sMoOtgQACy9l4lgAAAAESABAAHz43z6rDqE%2BvtExCqTRoCA%3D%3D&amp;thumbnailType=2&amp;owa=outlook.live.com&amp;scriptVer=2019042903.08&amp;isc=1&amp;X-OWA-CANARY=9C8yHxSvdE24nIdXtliv51B3Ziid09YYFCHkhOy-bOGzfJgYWXOAda8dkZKghNjj9ro5fW_z2DE.&amp;token=eyJhbGciOiJSUzI1NiIsImtpZCI6IjA2MDBGOUY2NzQ2MjA3MzdFNzM0MDRFMjg3QzQ1QTgxOENCN0NFQjgiLCJ4NXQiOiJCZ0Q1OW5SaUJ6Zm5OQVRpaDhSYWdZeTN6cmciLCJ0eXAiOiJKV1QifQ.eyJ2ZXIiOiJFeGNoYW5nZS5DYWxsYmFjay5WMSIsImFwcGN0eHNlbmRlciI6Ik93YURvd25sb2FkQDg0ZGY5ZTdmLWU5ZjYtNDBhZi1iNDM1LWFhYWFhYWFhYWFhYSIsImFwcGN0eCI6IntcIm1zZXhjaHByb3RcIjpcIm93YVwiLFwicHJpbWFyeXNpZFwiOlwiUy0xLTI4MjctNDA5NjAwLTI3MDA0NjAwNjBcIixcInB1aWRcIjpcIjE3NTkyMjEzMDQ5MDE2NjBcIixcIm9pZFwiOlwiMDAwNjQwMDAtYTBmNS1jMDFjLTAwMDAtMDAwMDAwMDAwMDAwXCIsXCJzY29wZVwiOlwiT3dhRG93bmxvYWRcIn0iLCJuYmYiOjE1NTczMTAxMTEsImV4cCI6MTU1NzMxMDcxMSwiaXNzIjoiMDAwMDAwMDItMDAwMC0wZmYxLWNlMDAtMDAwMDAwMDAwMDAwQDg0ZGY5ZTdmLWU5ZjYtNDBhZi1iNDM1LWFhYWFhYWFhYWFhYSIsImF1ZCI6IjAwMDAwMDAyLTAwMDAtMGZmMS1jZTAwLTAwMDAwMDAwMDAwMC9hdHRhY2htZW50Lm91dGxvb2subGl2ZS5uZXRAODRkZjllN2YtZTlmNi00MGFmLWI0MzUtYWFhYWFhYWFhYWFhIn0.lUpX6NVuZfGa3QK0s_OZccRUWNbI2mpwG55SvSrjgOBrFF1ApMqNA6dZ1gUUC6UnSTw1dDNEiLHz1N5PnHm6yUe7nN3Kl3-2Ui9EG0I_3q9ml6dlUzp0-5qfcxf55Ml0POHSstG2yM7n83cE-y82I0Rtv5D1gN07PEeTB0vV27NotUaiHEWYNxu8cTm80mk_FR-bDFonNVjSwJkfyKjq8w3ShkMkWh7WM8i5bGtjxseOtTBoDcetQmzG4c2p47zGas-DxytaT6gl7U54lAYX9fKRvFZl7prgIZ1bfjor6ZvT0gCiOlffJxYrJfhnAlkS8vHDBAlOpZhkwOrcFScaRg&amp;animation=tru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6569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6600" b="1" dirty="0" smtClean="0"/>
              <a:t>Ethos of the camp</a:t>
            </a:r>
            <a:endParaRPr lang="en-GB" sz="6600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3375" y="2825114"/>
            <a:ext cx="3945249" cy="3158665"/>
          </a:xfrm>
        </p:spPr>
      </p:pic>
    </p:spTree>
    <p:extLst>
      <p:ext uri="{BB962C8B-B14F-4D97-AF65-F5344CB8AC3E}">
        <p14:creationId xmlns:p14="http://schemas.microsoft.com/office/powerpoint/2010/main" val="452770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4326" y="27368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GB" sz="6000" b="1" dirty="0" smtClean="0"/>
              <a:t>Timings for the week</a:t>
            </a:r>
            <a:endParaRPr lang="en-GB" sz="6000" b="1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9201" y="2730136"/>
            <a:ext cx="4422101" cy="2784223"/>
          </a:xfrm>
        </p:spPr>
      </p:pic>
      <p:sp>
        <p:nvSpPr>
          <p:cNvPr id="4" name="Rectangle 3"/>
          <p:cNvSpPr/>
          <p:nvPr/>
        </p:nvSpPr>
        <p:spPr>
          <a:xfrm>
            <a:off x="720634" y="1599248"/>
            <a:ext cx="4791891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Monday 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17</a:t>
            </a:r>
            <a:r>
              <a:rPr lang="en-GB" sz="2400" b="1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June</a:t>
            </a: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Children </a:t>
            </a: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gather in Lower Hall at 8:50am.  Coach departs at 9:30am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.</a:t>
            </a: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Register and give medicines and money.</a:t>
            </a:r>
            <a:endParaRPr lang="en-GB" sz="2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>
                <a:latin typeface="Arial" panose="020B0604020202020204" pitchFamily="34" charset="0"/>
                <a:ea typeface="Times New Roman" panose="02020603050405020304" pitchFamily="18" charset="0"/>
              </a:rPr>
              <a:t> </a:t>
            </a:r>
            <a:endParaRPr lang="en-GB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Wednesday 19</a:t>
            </a:r>
            <a:r>
              <a:rPr lang="en-GB" sz="2400" b="1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th</a:t>
            </a:r>
          </a:p>
          <a:p>
            <a:pPr>
              <a:spcAft>
                <a:spcPts val="0"/>
              </a:spcAft>
              <a:tabLst>
                <a:tab pos="5486400" algn="l"/>
              </a:tabLst>
            </a:pPr>
            <a:r>
              <a:rPr lang="en-GB" sz="2400" b="1" baseline="30000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Normally</a:t>
            </a:r>
            <a:r>
              <a:rPr lang="en-GB" sz="2400" b="1" dirty="0" smtClean="0">
                <a:latin typeface="Arial" panose="020B0604020202020204" pitchFamily="34" charset="0"/>
                <a:ea typeface="Times New Roman" panose="02020603050405020304" pitchFamily="18" charset="0"/>
              </a:rPr>
              <a:t> back by the end of the school day. You will be informed by text if we are late. They are dismissed from lower hall. </a:t>
            </a:r>
          </a:p>
          <a:p>
            <a:pPr>
              <a:spcAft>
                <a:spcPts val="0"/>
              </a:spcAft>
              <a:tabLst>
                <a:tab pos="5486400" algn="l"/>
              </a:tabLst>
            </a:pPr>
            <a:endParaRPr lang="en-GB" sz="2400" b="1" dirty="0" smtClean="0">
              <a:latin typeface="Arial" panose="020B0604020202020204" pitchFamily="34" charset="0"/>
              <a:ea typeface="Times New Roman" panose="02020603050405020304" pitchFamily="18" charset="0"/>
            </a:endParaRPr>
          </a:p>
          <a:p>
            <a:pPr>
              <a:spcAft>
                <a:spcPts val="0"/>
              </a:spcAft>
              <a:tabLst>
                <a:tab pos="5486400" algn="l"/>
              </a:tabLst>
            </a:pPr>
            <a:endParaRPr lang="en-GB" sz="2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244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400" b="1" dirty="0" smtClean="0"/>
              <a:t>On </a:t>
            </a:r>
            <a:r>
              <a:rPr lang="en-GB" sz="5400" b="1" dirty="0"/>
              <a:t>arrival</a:t>
            </a:r>
            <a:r>
              <a:rPr lang="en-GB" sz="5400" b="1" dirty="0" smtClean="0"/>
              <a:t> </a:t>
            </a:r>
            <a:endParaRPr lang="en-GB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b="1" dirty="0" smtClean="0"/>
              <a:t>The children will eat lunch, unpack their bags and will begin their first activity. They will have a tour of the site first</a:t>
            </a:r>
            <a:endParaRPr lang="en-GB" sz="3600" dirty="0"/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2013" y="3258972"/>
            <a:ext cx="1944963" cy="2606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146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796</TotalTime>
  <Words>303</Words>
  <Application>Microsoft Office PowerPoint</Application>
  <PresentationFormat>Widescreen</PresentationFormat>
  <Paragraphs>51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Office Theme</vt:lpstr>
      <vt:lpstr>Tregoyd House 2019</vt:lpstr>
      <vt:lpstr>Activities</vt:lpstr>
      <vt:lpstr>PowerPoint Presentation</vt:lpstr>
      <vt:lpstr>Meal times </vt:lpstr>
      <vt:lpstr>PowerPoint Presentation</vt:lpstr>
      <vt:lpstr>PowerPoint Presentation</vt:lpstr>
      <vt:lpstr>Ethos of the camp</vt:lpstr>
      <vt:lpstr>Timings for the week</vt:lpstr>
      <vt:lpstr>On arrival </vt:lpstr>
      <vt:lpstr>Sleeping and group arrangements </vt:lpstr>
      <vt:lpstr>Medical information </vt:lpstr>
      <vt:lpstr>What to bring!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 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Ridge 2017</dc:title>
  <dc:creator>Caron O'Toole</dc:creator>
  <cp:lastModifiedBy>Nikki Holland</cp:lastModifiedBy>
  <cp:revision>46</cp:revision>
  <dcterms:created xsi:type="dcterms:W3CDTF">2017-01-16T12:39:52Z</dcterms:created>
  <dcterms:modified xsi:type="dcterms:W3CDTF">2019-05-17T15:32:50Z</dcterms:modified>
</cp:coreProperties>
</file>